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4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9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5FD9-4A01-4AAC-AB71-6312C820756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AE2D-A56D-4CAB-888C-A1BC4217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9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08F0A3-461F-8066-CB8B-CF83D58E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752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F824A-364C-FB62-B8F5-379735134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5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Letter Paper (8.5x11 in)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Otis</dc:creator>
  <cp:lastModifiedBy>Church Office</cp:lastModifiedBy>
  <cp:revision>1</cp:revision>
  <dcterms:created xsi:type="dcterms:W3CDTF">2023-09-14T19:46:22Z</dcterms:created>
  <dcterms:modified xsi:type="dcterms:W3CDTF">2023-09-15T15:54:38Z</dcterms:modified>
</cp:coreProperties>
</file>